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9FCDB2-3190-4283-AB2F-15681BA9C24E}" v="130" dt="2024-05-03T10:30:13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7693-B2BF-27C9-3C16-1D4CFE00F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18403-235A-4572-1F2D-604A97A3F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73B3C-F22A-2132-CC52-1B0CB84B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8C1EC-E7C3-9A60-C627-20BDBCF6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7491C-B857-7F34-DF5F-99A6E76A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49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5684-A04C-92A1-C9DF-5F3D22E7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7D175-AE44-34B4-2A44-A681BFE6A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74177-F5CD-782D-4FA6-7C165DFE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4B1AE-37D9-A54A-F248-F33436B2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31551-C7EA-4CB9-6FD7-62AB0485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158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122D3B-B00A-BA53-82E7-A663FA122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16A91-4DFF-2469-01C7-E882A02A1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A1562-B400-A0B9-AAC3-A197F4BF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60739-F0CE-A195-1048-6337E1A8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36123-E53B-2656-AF51-8DC7EA57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025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EBF1-8F1C-58DA-3D74-FF7959BF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CD9AE-4311-EE34-B415-FB6A162E5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B76C-641C-8E8C-FBCD-4832C9B1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7A7B-24A7-B270-6B79-070E0D2D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9EBCE-7892-1725-3B60-C3270239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959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885D-DCF4-0161-3EC2-F6484392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7261F-D747-EEAF-E870-1BA459FE5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3C736-6E88-4455-B67F-474758FD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6F46C-53CA-876A-7B93-1BA96096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83AE-68A3-9385-F292-783B3FC7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586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9C8A-4CC0-552B-C88E-7D0C27F9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6B133-2BDE-89EA-4ECC-53708ABFD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B0E5D-83CA-2751-0544-33447395F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75695-40B1-7FAB-8A65-112537BE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263D5-74E8-1BCF-7503-3ECD6D94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E8032-7CB2-3244-D22B-13D3134D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367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DFD9-6A59-1488-F4E5-0C7AEBA6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A8C69-0217-0935-7292-421ED0BF9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740EC-C841-BFBE-6CAD-A1CF01BF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DBCFE-1AB6-E9A1-6A8C-47811DC3D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84B286-193B-955A-9B75-D126E874B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255314-7CBD-0E36-5560-BE9B211D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C3A24C-3860-51DA-5CAC-80738756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C22B1-19B8-CD88-690C-74110659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699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7291-A793-F6F1-B749-2DA29F1F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44BDB1-D169-D41C-E4C9-32DEF734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5093E-D7CC-66E4-FFC3-3C54ECDF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48D27-A8A4-5110-63F1-450A3F03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313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FC74D-7552-6D10-161D-48A2ED954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5EA44-1729-A953-5C7E-8F56E689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4A06E-8677-3D5A-C89E-C2ABBA48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5026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3B81-BAA7-9462-748D-122E853F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9BCAC-76E2-CEA7-1CF9-EF20B0971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11087-7A0A-5EB9-C4FA-4439CD67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FA097-042A-6543-3B1A-FB0491FE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CFC9B-C1FF-1322-0992-8FC432F2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FC1DD-2CE0-0AEB-3DFC-3AC7E2B4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007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24EA-885F-BE9C-EEFA-9B66FF2C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50B95-776E-A231-2A29-2E05B5FE7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55BA9-6B8F-30A1-9780-F90E8376D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DD86C-7495-3120-FD1A-D44185D5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69F00-2332-15AD-AA86-BF5F6525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01C0A-A035-2A86-3098-DFFADCC3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596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BCDFE4-5AE3-9609-EF57-DD9CCECF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A8162-576D-4E68-36C8-87E690893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53E29-230B-05C6-C894-9A6903262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81EA2C-6A99-45F4-B2EC-F4C7184C0E8B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1682B-26DC-E79E-0D9D-F8E88A81D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CE76-08FE-F330-740C-B6063A74C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C740C8-3406-4566-9ECF-CFEB6A7639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819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a hat&#10;&#10;Description automatically generated">
            <a:extLst>
              <a:ext uri="{FF2B5EF4-FFF2-40B4-BE49-F238E27FC236}">
                <a16:creationId xmlns:a16="http://schemas.microsoft.com/office/drawing/2014/main" id="{C4A11C4D-B3AD-CA53-A79E-66FC2FE34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54599" cy="685800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60C8CE7-9189-79D0-E987-4F4378941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9833940" y="4977612"/>
            <a:ext cx="2057400" cy="2057400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6E7750-F8F9-00A5-FDCD-62AE0529287F}"/>
              </a:ext>
            </a:extLst>
          </p:cNvPr>
          <p:cNvSpPr txBox="1"/>
          <p:nvPr/>
        </p:nvSpPr>
        <p:spPr>
          <a:xfrm>
            <a:off x="9567921" y="260605"/>
            <a:ext cx="232341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rgbClr val="666633"/>
                </a:solidFill>
              </a:rPr>
              <a:t>Location suffixes</a:t>
            </a:r>
          </a:p>
          <a:p>
            <a:endParaRPr lang="en-AU" sz="3600" b="1" dirty="0">
              <a:solidFill>
                <a:srgbClr val="666633"/>
              </a:solidFill>
            </a:endParaRPr>
          </a:p>
          <a:p>
            <a:r>
              <a:rPr lang="en-AU" sz="3600" b="1" dirty="0">
                <a:solidFill>
                  <a:srgbClr val="666633"/>
                </a:solidFill>
              </a:rPr>
              <a:t>Verb suffixes</a:t>
            </a:r>
          </a:p>
          <a:p>
            <a:endParaRPr lang="en-AU" sz="3600" b="1" dirty="0">
              <a:solidFill>
                <a:srgbClr val="666633"/>
              </a:solidFill>
            </a:endParaRPr>
          </a:p>
          <a:p>
            <a:r>
              <a:rPr lang="en-AU" sz="3600" b="1" dirty="0">
                <a:solidFill>
                  <a:srgbClr val="666633"/>
                </a:solidFill>
              </a:rPr>
              <a:t>Direction words</a:t>
            </a:r>
          </a:p>
          <a:p>
            <a:endParaRPr lang="en-AU" sz="3600" b="1" dirty="0">
              <a:solidFill>
                <a:srgbClr val="99663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8C34E-31A4-F680-46F2-2BD0DABCFA8C}"/>
              </a:ext>
            </a:extLst>
          </p:cNvPr>
          <p:cNvSpPr txBox="1"/>
          <p:nvPr/>
        </p:nvSpPr>
        <p:spPr>
          <a:xfrm>
            <a:off x="0" y="6088559"/>
            <a:ext cx="3957851" cy="769441"/>
          </a:xfrm>
          <a:prstGeom prst="rect">
            <a:avLst/>
          </a:prstGeom>
          <a:pattFill prst="pct70">
            <a:fgClr>
              <a:srgbClr val="666633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</a:rPr>
              <a:t>George Shearer</a:t>
            </a:r>
          </a:p>
        </p:txBody>
      </p:sp>
    </p:spTree>
    <p:extLst>
      <p:ext uri="{BB962C8B-B14F-4D97-AF65-F5344CB8AC3E}">
        <p14:creationId xmlns:p14="http://schemas.microsoft.com/office/powerpoint/2010/main" val="1003663340"/>
      </p:ext>
    </p:extLst>
  </p:cSld>
  <p:clrMapOvr>
    <a:masterClrMapping/>
  </p:clrMapOvr>
  <p:transition spd="slow" advTm="3322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20257DD-B16F-C0F3-1153-D5B244E63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8237151" y="4800600"/>
            <a:ext cx="2057400" cy="2057400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DF1806-18C3-D578-5770-CBBB13726A6E}"/>
              </a:ext>
            </a:extLst>
          </p:cNvPr>
          <p:cNvSpPr txBox="1"/>
          <p:nvPr/>
        </p:nvSpPr>
        <p:spPr>
          <a:xfrm>
            <a:off x="259719" y="5417820"/>
            <a:ext cx="8683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/>
              <a:t>Stars – </a:t>
            </a:r>
            <a:r>
              <a:rPr lang="en-AU" sz="3600" b="1" dirty="0" err="1"/>
              <a:t>Mirrinj</a:t>
            </a:r>
            <a:r>
              <a:rPr lang="en-AU" sz="3600" b="1" dirty="0"/>
              <a:t>  </a:t>
            </a:r>
          </a:p>
          <a:p>
            <a:r>
              <a:rPr lang="en-AU" sz="3600" b="1" dirty="0"/>
              <a:t>The Milky Way (the galaxy) - </a:t>
            </a:r>
            <a:r>
              <a:rPr lang="en-AU" sz="3600" b="1" dirty="0" err="1"/>
              <a:t>baruwardu</a:t>
            </a:r>
            <a:r>
              <a:rPr lang="en-AU" sz="3600" b="1" dirty="0"/>
              <a:t> </a:t>
            </a:r>
          </a:p>
        </p:txBody>
      </p:sp>
      <p:pic>
        <p:nvPicPr>
          <p:cNvPr id="4" name="Picture 3" descr="A collage of images of stars and planets&#10;&#10;Description automatically generated">
            <a:extLst>
              <a:ext uri="{FF2B5EF4-FFF2-40B4-BE49-F238E27FC236}">
                <a16:creationId xmlns:a16="http://schemas.microsoft.com/office/drawing/2014/main" id="{11CB7A9D-1D40-C3F3-B6E1-DD166AEE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5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27002"/>
      </p:ext>
    </p:extLst>
  </p:cSld>
  <p:clrMapOvr>
    <a:masterClrMapping/>
  </p:clrMapOvr>
  <p:transition spd="med" advTm="225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1A9CF05F-D242-BB9A-FDB9-771B1EE20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41" name="Picture 40" descr="A chart with different colored words&#10;&#10;Description automatically generated with medium confidence">
            <a:extLst>
              <a:ext uri="{FF2B5EF4-FFF2-40B4-BE49-F238E27FC236}">
                <a16:creationId xmlns:a16="http://schemas.microsoft.com/office/drawing/2014/main" id="{3616E135-9EE7-F235-79CF-9130E1FAD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3416" cy="68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562">
        <p:circle/>
      </p:transition>
    </mc:Choice>
    <mc:Fallback xmlns="">
      <p:transition spd="slow" advTm="365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2CA49743-1B87-B147-5ED9-C7763C1F3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92"/>
            <a:ext cx="9558900" cy="6866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1D0D2D-EA3C-6C8F-F186-A448D72F5FAE}"/>
              </a:ext>
            </a:extLst>
          </p:cNvPr>
          <p:cNvSpPr txBox="1"/>
          <p:nvPr/>
        </p:nvSpPr>
        <p:spPr>
          <a:xfrm>
            <a:off x="9558900" y="1106424"/>
            <a:ext cx="25203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err="1"/>
              <a:t>Gami</a:t>
            </a:r>
            <a:r>
              <a:rPr lang="en-AU" sz="2800" b="1" dirty="0"/>
              <a:t>-la-</a:t>
            </a:r>
            <a:r>
              <a:rPr lang="en-AU" sz="2800" b="1" dirty="0" err="1"/>
              <a:t>ndu</a:t>
            </a:r>
            <a:r>
              <a:rPr lang="en-AU" sz="2800" b="1" dirty="0"/>
              <a:t>   Muruwari-</a:t>
            </a:r>
            <a:r>
              <a:rPr lang="en-AU" sz="2800" b="1" dirty="0" err="1"/>
              <a:t>dji</a:t>
            </a:r>
            <a:r>
              <a:rPr lang="en-AU" sz="2800" b="1" dirty="0"/>
              <a:t>  </a:t>
            </a:r>
            <a:r>
              <a:rPr lang="en-AU" sz="2800" b="1" dirty="0" err="1"/>
              <a:t>yaan</a:t>
            </a:r>
            <a:r>
              <a:rPr lang="en-AU" sz="2800" b="1" dirty="0"/>
              <a:t>-gu-</a:t>
            </a:r>
            <a:r>
              <a:rPr lang="en-AU" sz="2800" b="1" dirty="0" err="1"/>
              <a:t>ndu</a:t>
            </a:r>
            <a:r>
              <a:rPr lang="en-AU" sz="2800" b="1" dirty="0"/>
              <a:t>.</a:t>
            </a:r>
          </a:p>
          <a:p>
            <a:pPr algn="ctr"/>
            <a:endParaRPr lang="en-AU" sz="2800" b="1" dirty="0"/>
          </a:p>
          <a:p>
            <a:pPr algn="ctr"/>
            <a:endParaRPr lang="en-AU" sz="2800" b="1" dirty="0"/>
          </a:p>
          <a:p>
            <a:pPr algn="ctr"/>
            <a:endParaRPr lang="en-AU" sz="2800" b="1" dirty="0"/>
          </a:p>
          <a:p>
            <a:pPr algn="ctr"/>
            <a:endParaRPr lang="en-AU" sz="2800" b="1" dirty="0"/>
          </a:p>
          <a:p>
            <a:pPr algn="ctr"/>
            <a:r>
              <a:rPr lang="en-AU" sz="2800" b="1" dirty="0"/>
              <a:t>When you return home you will be able to talk some Muruwari.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FF8EF0E-4E4F-D52C-3A10-36AB3DFB7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9713976" y="239605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62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372">
        <p:circle/>
      </p:transition>
    </mc:Choice>
    <mc:Fallback xmlns="">
      <p:transition spd="slow" advTm="20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birds flying in the sky&#10;&#10;Description automatically generated">
            <a:extLst>
              <a:ext uri="{FF2B5EF4-FFF2-40B4-BE49-F238E27FC236}">
                <a16:creationId xmlns:a16="http://schemas.microsoft.com/office/drawing/2014/main" id="{6411ACC6-BDA9-E00C-9ACF-0B7AE07D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81728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84DC8D8-CCE4-E851-511F-0F9B9B309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8012646" y="3807107"/>
            <a:ext cx="2057400" cy="2057400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903ABE5-4B0F-2DE3-D437-BA3B6DE28694}"/>
              </a:ext>
            </a:extLst>
          </p:cNvPr>
          <p:cNvSpPr txBox="1"/>
          <p:nvPr/>
        </p:nvSpPr>
        <p:spPr>
          <a:xfrm>
            <a:off x="179831" y="5538216"/>
            <a:ext cx="5542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</a:rPr>
              <a:t>Eaglehawk – Muliyan  Whistling eagle - Garra</a:t>
            </a:r>
          </a:p>
        </p:txBody>
      </p:sp>
    </p:spTree>
    <p:extLst>
      <p:ext uri="{BB962C8B-B14F-4D97-AF65-F5344CB8AC3E}">
        <p14:creationId xmlns:p14="http://schemas.microsoft.com/office/powerpoint/2010/main" val="3157509467"/>
      </p:ext>
    </p:extLst>
  </p:cSld>
  <p:clrMapOvr>
    <a:masterClrMapping/>
  </p:clrMapOvr>
  <p:transition spd="slow" advTm="2170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1C98F2C-6DA6-D018-2F05-4E448FB6E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8482811" y="4677360"/>
            <a:ext cx="2057400" cy="2057400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49531B-7738-708E-4615-494DF0449AC8}"/>
              </a:ext>
            </a:extLst>
          </p:cNvPr>
          <p:cNvSpPr txBox="1"/>
          <p:nvPr/>
        </p:nvSpPr>
        <p:spPr>
          <a:xfrm>
            <a:off x="86528" y="5401056"/>
            <a:ext cx="724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0070C0"/>
                </a:solidFill>
              </a:rPr>
              <a:t>Duck (general word) – </a:t>
            </a:r>
            <a:r>
              <a:rPr lang="en-AU" sz="3600" b="1" dirty="0" err="1">
                <a:solidFill>
                  <a:srgbClr val="0070C0"/>
                </a:solidFill>
              </a:rPr>
              <a:t>Mirringara</a:t>
            </a:r>
            <a:endParaRPr lang="en-AU" sz="3600" b="1" dirty="0">
              <a:solidFill>
                <a:srgbClr val="0070C0"/>
              </a:solidFill>
            </a:endParaRPr>
          </a:p>
          <a:p>
            <a:r>
              <a:rPr lang="en-AU" sz="3600" b="1" dirty="0">
                <a:solidFill>
                  <a:srgbClr val="0070C0"/>
                </a:solidFill>
              </a:rPr>
              <a:t>Black duck - </a:t>
            </a:r>
            <a:r>
              <a:rPr lang="en-AU" sz="3600" b="1" dirty="0" err="1">
                <a:solidFill>
                  <a:srgbClr val="0070C0"/>
                </a:solidFill>
              </a:rPr>
              <a:t>Gundungal</a:t>
            </a:r>
            <a:endParaRPr lang="en-AU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A collage of a person swimming in a lake&#10;&#10;Description automatically generated">
            <a:extLst>
              <a:ext uri="{FF2B5EF4-FFF2-40B4-BE49-F238E27FC236}">
                <a16:creationId xmlns:a16="http://schemas.microsoft.com/office/drawing/2014/main" id="{AE557215-F87F-5A6C-CF0C-EEC89A4E5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5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93600"/>
      </p:ext>
    </p:extLst>
  </p:cSld>
  <p:clrMapOvr>
    <a:masterClrMapping/>
  </p:clrMapOvr>
  <p:transition spd="slow" advTm="238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66EA2C68-FED5-B0D3-3840-3DFA336EB120}"/>
              </a:ext>
            </a:extLst>
          </p:cNvPr>
          <p:cNvSpPr txBox="1"/>
          <p:nvPr/>
        </p:nvSpPr>
        <p:spPr>
          <a:xfrm>
            <a:off x="494732" y="5281263"/>
            <a:ext cx="51554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rgbClr val="666633"/>
                </a:solidFill>
              </a:rPr>
              <a:t>Domestic dog – </a:t>
            </a:r>
            <a:r>
              <a:rPr lang="en-AU" sz="3600" b="1" dirty="0" err="1">
                <a:solidFill>
                  <a:srgbClr val="666633"/>
                </a:solidFill>
              </a:rPr>
              <a:t>Gungarl</a:t>
            </a:r>
            <a:endParaRPr lang="en-AU" sz="3600" b="1" dirty="0">
              <a:solidFill>
                <a:srgbClr val="666633"/>
              </a:solidFill>
            </a:endParaRPr>
          </a:p>
          <a:p>
            <a:r>
              <a:rPr lang="en-AU" sz="3600" b="1" dirty="0">
                <a:solidFill>
                  <a:srgbClr val="666633"/>
                </a:solidFill>
              </a:rPr>
              <a:t>Wild dog - </a:t>
            </a:r>
            <a:r>
              <a:rPr lang="en-AU" sz="3600" b="1" dirty="0" err="1">
                <a:solidFill>
                  <a:srgbClr val="666633"/>
                </a:solidFill>
              </a:rPr>
              <a:t>Yugi</a:t>
            </a:r>
            <a:r>
              <a:rPr lang="en-AU" sz="3600" b="1" dirty="0">
                <a:solidFill>
                  <a:srgbClr val="666633"/>
                </a:solidFill>
              </a:rPr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2CFD7F1-E467-EB78-7C54-01D8ED9F6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3" name="Picture 2" descr="A collage of a river and a river&#10;&#10;Description automatically generated with medium confidence">
            <a:extLst>
              <a:ext uri="{FF2B5EF4-FFF2-40B4-BE49-F238E27FC236}">
                <a16:creationId xmlns:a16="http://schemas.microsoft.com/office/drawing/2014/main" id="{B702EA6A-1FCE-4C29-1EC5-C0FB1AA9A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8" y="0"/>
            <a:ext cx="12192000" cy="44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30198"/>
      </p:ext>
    </p:extLst>
  </p:cSld>
  <p:clrMapOvr>
    <a:masterClrMapping/>
  </p:clrMapOvr>
  <p:transition spd="med" advTm="229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C276332-7727-E7C5-7490-E6D5F7376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8056730" y="4718304"/>
            <a:ext cx="2057400" cy="2057400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B1266E-BD80-5DB1-A9B8-3DD785974101}"/>
              </a:ext>
            </a:extLst>
          </p:cNvPr>
          <p:cNvSpPr txBox="1"/>
          <p:nvPr/>
        </p:nvSpPr>
        <p:spPr>
          <a:xfrm>
            <a:off x="440141" y="5747004"/>
            <a:ext cx="36951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rgbClr val="996633"/>
                </a:solidFill>
              </a:rPr>
              <a:t>Emu– Ngurrunj</a:t>
            </a:r>
          </a:p>
        </p:txBody>
      </p:sp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D9BADC61-5199-7FE1-595A-000E71BEA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6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0272"/>
      </p:ext>
    </p:extLst>
  </p:cSld>
  <p:clrMapOvr>
    <a:masterClrMapping/>
  </p:clrMapOvr>
  <p:transition spd="med" advTm="2065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FD3F1A97-3022-33EF-6649-60F6E6E3C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8206855" y="4595474"/>
            <a:ext cx="2057400" cy="2057400"/>
          </a:xfrm>
          <a:prstGeom prst="ellipse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A6A7BA0-8532-10B6-5E77-1CBC325F9429}"/>
              </a:ext>
            </a:extLst>
          </p:cNvPr>
          <p:cNvSpPr txBox="1"/>
          <p:nvPr/>
        </p:nvSpPr>
        <p:spPr>
          <a:xfrm>
            <a:off x="290016" y="5856186"/>
            <a:ext cx="6613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Kangaroo (general word) – Gula</a:t>
            </a:r>
          </a:p>
        </p:txBody>
      </p:sp>
      <p:pic>
        <p:nvPicPr>
          <p:cNvPr id="4" name="Picture 3" descr="A collage of a person in a field&#10;&#10;Description automatically generated">
            <a:extLst>
              <a:ext uri="{FF2B5EF4-FFF2-40B4-BE49-F238E27FC236}">
                <a16:creationId xmlns:a16="http://schemas.microsoft.com/office/drawing/2014/main" id="{7C4FE1E3-C7FE-D10F-5EEE-D12D63C9C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94721"/>
      </p:ext>
    </p:extLst>
  </p:cSld>
  <p:clrMapOvr>
    <a:masterClrMapping/>
  </p:clrMapOvr>
  <p:transition spd="med" advTm="2255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5038907-C385-C69F-05D0-33CB06ECF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8414572" y="4636418"/>
            <a:ext cx="2057400" cy="2057400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CFCA9-53E0-358F-507D-57ECB262811B}"/>
              </a:ext>
            </a:extLst>
          </p:cNvPr>
          <p:cNvSpPr txBox="1"/>
          <p:nvPr/>
        </p:nvSpPr>
        <p:spPr>
          <a:xfrm>
            <a:off x="82296" y="5856186"/>
            <a:ext cx="6042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rgbClr val="996633"/>
                </a:solidFill>
              </a:rPr>
              <a:t>Grasshopper– banda-banda</a:t>
            </a:r>
          </a:p>
        </p:txBody>
      </p:sp>
      <p:pic>
        <p:nvPicPr>
          <p:cNvPr id="4" name="Picture 3" descr="A split screen of a desert landscape&#10;&#10;Description automatically generated">
            <a:extLst>
              <a:ext uri="{FF2B5EF4-FFF2-40B4-BE49-F238E27FC236}">
                <a16:creationId xmlns:a16="http://schemas.microsoft.com/office/drawing/2014/main" id="{80979D4C-E97D-EAAC-81B4-FF32FDB0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78"/>
      </p:ext>
    </p:extLst>
  </p:cSld>
  <p:clrMapOvr>
    <a:masterClrMapping/>
  </p:clrMapOvr>
  <p:transition spd="med" advTm="224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705A670-20FC-A9BC-1036-F7D3FC522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8237151" y="4704656"/>
            <a:ext cx="2057400" cy="2057400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6E77FA-9484-532E-7D74-627D1ABE239E}"/>
              </a:ext>
            </a:extLst>
          </p:cNvPr>
          <p:cNvSpPr txBox="1"/>
          <p:nvPr/>
        </p:nvSpPr>
        <p:spPr>
          <a:xfrm>
            <a:off x="440141" y="5747004"/>
            <a:ext cx="5401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rgbClr val="996633"/>
                </a:solidFill>
              </a:rPr>
              <a:t>Sang goanna– </a:t>
            </a:r>
            <a:r>
              <a:rPr lang="en-AU" sz="3600" b="1" dirty="0" err="1">
                <a:solidFill>
                  <a:srgbClr val="996633"/>
                </a:solidFill>
              </a:rPr>
              <a:t>Barna</a:t>
            </a:r>
            <a:endParaRPr lang="en-AU" sz="3600" b="1" dirty="0">
              <a:solidFill>
                <a:srgbClr val="996633"/>
              </a:solidFill>
            </a:endParaRPr>
          </a:p>
        </p:txBody>
      </p:sp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id="{9D3AB904-E519-2991-19FA-EEAA7BDAF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3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4"/>
    </mc:Choice>
    <mc:Fallback xmlns="">
      <p:transition spd="slow" advTm="2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D28FD68-C656-CE2B-9579-6F883DCFA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8046083" y="4718304"/>
            <a:ext cx="2057400" cy="2057400"/>
          </a:xfrm>
          <a:prstGeom prst="ellipse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921D70-F0DA-911D-4BC2-FBF106F83A9F}"/>
              </a:ext>
            </a:extLst>
          </p:cNvPr>
          <p:cNvSpPr txBox="1"/>
          <p:nvPr/>
        </p:nvSpPr>
        <p:spPr>
          <a:xfrm>
            <a:off x="467437" y="5747004"/>
            <a:ext cx="3848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2">
                    <a:lumMod val="25000"/>
                  </a:schemeClr>
                </a:solidFill>
              </a:rPr>
              <a:t>Magpie– Gurlbu</a:t>
            </a:r>
          </a:p>
        </p:txBody>
      </p:sp>
      <p:pic>
        <p:nvPicPr>
          <p:cNvPr id="4" name="Picture 3" descr="A book with pictures of a horse and a bird&#10;&#10;Description automatically generated">
            <a:extLst>
              <a:ext uri="{FF2B5EF4-FFF2-40B4-BE49-F238E27FC236}">
                <a16:creationId xmlns:a16="http://schemas.microsoft.com/office/drawing/2014/main" id="{64144976-34AD-2078-AA3F-056E47936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6" y="0"/>
            <a:ext cx="12192000" cy="44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32644"/>
      </p:ext>
    </p:extLst>
  </p:cSld>
  <p:clrMapOvr>
    <a:masterClrMapping/>
  </p:clrMapOvr>
  <p:transition spd="med" advTm="2196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83</Words>
  <Application>Microsoft Office PowerPoint</Application>
  <PresentationFormat>Widescreen</PresentationFormat>
  <Paragraphs>24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 clapham</dc:creator>
  <cp:lastModifiedBy>suzi clapham</cp:lastModifiedBy>
  <cp:revision>2</cp:revision>
  <dcterms:created xsi:type="dcterms:W3CDTF">2024-04-16T09:26:37Z</dcterms:created>
  <dcterms:modified xsi:type="dcterms:W3CDTF">2024-05-03T10:30:44Z</dcterms:modified>
</cp:coreProperties>
</file>